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26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90232-351A-4F8B-91AB-87C761B1826F}" type="datetimeFigureOut">
              <a:rPr lang="en-US" smtClean="0"/>
              <a:t>5/26/14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B5919E-7078-4DA8-BABB-051E7196D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647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CE234-E7B0-445C-A237-642424D15665}" type="datetimeFigureOut">
              <a:rPr lang="en-US" smtClean="0"/>
              <a:t>5/26/14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52207-A313-43ED-8515-24AE3BC2EE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hpayne</dc:creator>
  <cp:lastModifiedBy>Catherine English</cp:lastModifiedBy>
  <cp:revision>5</cp:revision>
  <dcterms:created xsi:type="dcterms:W3CDTF">2014-05-25T11:31:53Z</dcterms:created>
  <dcterms:modified xsi:type="dcterms:W3CDTF">2014-05-26T23:40:03Z</dcterms:modified>
</cp:coreProperties>
</file>